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2" r:id="rId4"/>
  </p:sldMasterIdLst>
  <p:sldIdLst>
    <p:sldId id="256" r:id="rId5"/>
    <p:sldId id="273" r:id="rId6"/>
    <p:sldId id="279" r:id="rId7"/>
    <p:sldId id="280" r:id="rId8"/>
    <p:sldId id="270" r:id="rId9"/>
    <p:sldId id="271" r:id="rId10"/>
    <p:sldId id="26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229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054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198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168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20098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130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728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948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042B0DB6-F5C7-45FB-8CF3-31B45F9C2DAC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6170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288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175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051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38B10-15BD-4803-AEE3-7CC47B18E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706" y="2147581"/>
            <a:ext cx="11744587" cy="1531069"/>
          </a:xfrm>
        </p:spPr>
        <p:txBody>
          <a:bodyPr/>
          <a:lstStyle/>
          <a:p>
            <a:r>
              <a:rPr lang="en-US" dirty="0"/>
              <a:t>Drone delivery system unit</a:t>
            </a:r>
            <a:br>
              <a:rPr lang="en-US" dirty="0"/>
            </a:br>
            <a:r>
              <a:rPr lang="en-US" dirty="0"/>
              <a:t>Day 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4FDA4C-921C-44B3-899E-C25E45A956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6558" y="4352544"/>
            <a:ext cx="2516697" cy="179658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Standards:</a:t>
            </a:r>
          </a:p>
          <a:p>
            <a:r>
              <a:rPr lang="en-US" dirty="0"/>
              <a:t>8.PS2.3</a:t>
            </a:r>
          </a:p>
          <a:p>
            <a:r>
              <a:rPr lang="en-US" dirty="0"/>
              <a:t>8PS2.4</a:t>
            </a:r>
          </a:p>
          <a:p>
            <a:r>
              <a:rPr lang="en-US" dirty="0"/>
              <a:t>8.PS2.5</a:t>
            </a:r>
          </a:p>
        </p:txBody>
      </p:sp>
    </p:spTree>
    <p:extLst>
      <p:ext uri="{BB962C8B-B14F-4D97-AF65-F5344CB8AC3E}">
        <p14:creationId xmlns:p14="http://schemas.microsoft.com/office/powerpoint/2010/main" val="2420664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DFE5EC4-4557-43D6-A776-31A8EBE14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621" y="5322368"/>
            <a:ext cx="989045" cy="3693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00E24A-7566-4669-9EF5-489BA45793BC}"/>
              </a:ext>
            </a:extLst>
          </p:cNvPr>
          <p:cNvSpPr txBox="1"/>
          <p:nvPr/>
        </p:nvSpPr>
        <p:spPr>
          <a:xfrm>
            <a:off x="317241" y="298580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0B6E44-A67A-40F1-9B8B-4F8A5E3E20A0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Standards: 8.PS2.3, 8PS2.4, 8.PS2.5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F94F32-D132-4CF6-BE5E-A99ADAD1A68E}"/>
              </a:ext>
            </a:extLst>
          </p:cNvPr>
          <p:cNvSpPr/>
          <p:nvPr/>
        </p:nvSpPr>
        <p:spPr>
          <a:xfrm>
            <a:off x="897621" y="667912"/>
            <a:ext cx="1062885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Newton’s 2nd Law of Motion states that force is equal to the mass times the acceleration. </a:t>
            </a:r>
            <a:br>
              <a:rPr lang="en-US" sz="2800" dirty="0"/>
            </a:br>
            <a:r>
              <a:rPr lang="en-US" sz="2800" b="1" dirty="0"/>
              <a:t>If the force acting on the object stays the same but the mass increases, what is most likely to happen to the acceleration of the object?</a:t>
            </a:r>
            <a:endParaRPr lang="en-US" sz="2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C29D4D-8C82-4D48-B758-3A26DBA1EE29}"/>
              </a:ext>
            </a:extLst>
          </p:cNvPr>
          <p:cNvSpPr/>
          <p:nvPr/>
        </p:nvSpPr>
        <p:spPr>
          <a:xfrm>
            <a:off x="1518408" y="3082507"/>
            <a:ext cx="818765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a.	Velocity will change but the speed and direction will remain constant.</a:t>
            </a:r>
          </a:p>
          <a:p>
            <a:r>
              <a:rPr lang="en-US" sz="2800" dirty="0"/>
              <a:t>b.	Velocity will not change but the speed and direction will remain constant.</a:t>
            </a:r>
          </a:p>
          <a:p>
            <a:r>
              <a:rPr lang="en-US" sz="2800" dirty="0"/>
              <a:t>c.	Acceleration will increase</a:t>
            </a:r>
          </a:p>
          <a:p>
            <a:r>
              <a:rPr lang="en-US" sz="2800" dirty="0"/>
              <a:t>d.  Acceleration will decrease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4AA142-4EE1-4516-8830-F123A4D1CB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8053" y="4173685"/>
            <a:ext cx="2539069" cy="252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0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541E620-BE45-4FD5-99AB-5EF3E2AC501F}"/>
              </a:ext>
            </a:extLst>
          </p:cNvPr>
          <p:cNvSpPr/>
          <p:nvPr/>
        </p:nvSpPr>
        <p:spPr>
          <a:xfrm>
            <a:off x="100029" y="6415373"/>
            <a:ext cx="3435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Standards: 8.PS2.3, 8PS2.4, 8.PS2.5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518A31-FC80-45D4-BCDC-8E4F1902F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603" y="767865"/>
            <a:ext cx="9144793" cy="53222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8A6732-78E4-4651-AA10-389BD9DB1881}"/>
              </a:ext>
            </a:extLst>
          </p:cNvPr>
          <p:cNvSpPr txBox="1"/>
          <p:nvPr/>
        </p:nvSpPr>
        <p:spPr>
          <a:xfrm>
            <a:off x="696286" y="184558"/>
            <a:ext cx="2189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Check answers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8458C4-31CC-4780-B12C-76A2054712E0}"/>
              </a:ext>
            </a:extLst>
          </p:cNvPr>
          <p:cNvSpPr txBox="1"/>
          <p:nvPr/>
        </p:nvSpPr>
        <p:spPr>
          <a:xfrm>
            <a:off x="1233182" y="6090134"/>
            <a:ext cx="6384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Vectors – objects which have both magnitude and direction.</a:t>
            </a:r>
          </a:p>
        </p:txBody>
      </p:sp>
    </p:spTree>
    <p:extLst>
      <p:ext uri="{BB962C8B-B14F-4D97-AF65-F5344CB8AC3E}">
        <p14:creationId xmlns:p14="http://schemas.microsoft.com/office/powerpoint/2010/main" val="778039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3BA9C96-6463-4ADA-BA45-64566AF4004F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Standards: 8.PS2.3, 8PS2.4, 8.PS2.5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6019C5-D335-46A9-9FC6-0A3C53580DBD}"/>
              </a:ext>
            </a:extLst>
          </p:cNvPr>
          <p:cNvSpPr txBox="1"/>
          <p:nvPr/>
        </p:nvSpPr>
        <p:spPr>
          <a:xfrm>
            <a:off x="169178" y="352338"/>
            <a:ext cx="11853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Free Fall – In a free fall, objects of different masses all fall at the same rate or acceleration- 9.8m/s</a:t>
            </a:r>
            <a:r>
              <a:rPr lang="en-US" b="1" baseline="30000" dirty="0">
                <a:solidFill>
                  <a:srgbClr val="00B0F0"/>
                </a:solidFill>
              </a:rPr>
              <a:t>2</a:t>
            </a:r>
            <a:r>
              <a:rPr lang="en-US" b="1" dirty="0">
                <a:solidFill>
                  <a:srgbClr val="00B0F0"/>
                </a:solidFill>
              </a:rPr>
              <a:t> (gravitational acceleration).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5D95BB-270C-4B41-B751-1C933C5B2CB6}"/>
              </a:ext>
            </a:extLst>
          </p:cNvPr>
          <p:cNvSpPr txBox="1"/>
          <p:nvPr/>
        </p:nvSpPr>
        <p:spPr>
          <a:xfrm>
            <a:off x="385894" y="1761688"/>
            <a:ext cx="10763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Today you will investigate this question and see how this might affect the delivery of the medical supplies during a monsoon.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46310E-5C2D-46E3-A11B-72B3FA83E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559" y="1001595"/>
            <a:ext cx="9730059" cy="5060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23914D-937C-4E43-9B7F-D9D840E7E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5203" y="2366729"/>
            <a:ext cx="7238028" cy="428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78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2FD56E-A131-4EAB-BC80-3284503DEF3A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Standards: 8.PS2.3, 8PS2.4, 8.PS2.5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71F3982-1007-4286-A0BE-2A7716E9FF8A}"/>
              </a:ext>
            </a:extLst>
          </p:cNvPr>
          <p:cNvSpPr/>
          <p:nvPr/>
        </p:nvSpPr>
        <p:spPr>
          <a:xfrm>
            <a:off x="408264" y="326459"/>
            <a:ext cx="11504103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3.	Construct an explanation to describe if this an example of balanced or unbalanced force.</a:t>
            </a:r>
          </a:p>
          <a:p>
            <a:r>
              <a:rPr lang="en-US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dirty="0"/>
              <a:t>4.	Which mass had a greater impact force? Why? </a:t>
            </a:r>
          </a:p>
          <a:p>
            <a:r>
              <a:rPr lang="en-US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dirty="0"/>
              <a:t>5.	How did the distance from which the ball was dropped affect the impact force? </a:t>
            </a:r>
          </a:p>
          <a:p>
            <a:r>
              <a:rPr lang="en-US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dirty="0"/>
              <a:t>6.	Draw a free-body diagram to show the forces acting on the ball and explain the cause and effect relationship between mass and distance and how they affect impact force. How do mass </a:t>
            </a:r>
          </a:p>
          <a:p>
            <a:r>
              <a:rPr lang="en-US" dirty="0"/>
              <a:t>and distance affect gravity?</a:t>
            </a:r>
          </a:p>
          <a:p>
            <a:r>
              <a:rPr lang="en-US" dirty="0"/>
              <a:t>_______________________________________________________</a:t>
            </a:r>
          </a:p>
          <a:p>
            <a:r>
              <a:rPr lang="en-US" dirty="0"/>
              <a:t>_______________________________________________________</a:t>
            </a:r>
          </a:p>
          <a:p>
            <a:r>
              <a:rPr lang="en-US" dirty="0"/>
              <a:t>_______________________________________________________</a:t>
            </a:r>
          </a:p>
          <a:p>
            <a:r>
              <a:rPr lang="en-US" dirty="0"/>
              <a:t>_______________________________________________________</a:t>
            </a:r>
          </a:p>
          <a:p>
            <a:r>
              <a:rPr lang="en-US" dirty="0"/>
              <a:t>_______________________________________________________</a:t>
            </a:r>
          </a:p>
          <a:p>
            <a:r>
              <a:rPr lang="en-US" dirty="0"/>
              <a:t>_______________________________________________________</a:t>
            </a:r>
          </a:p>
          <a:p>
            <a:r>
              <a:rPr lang="en-US" dirty="0"/>
              <a:t>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571957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F908E6-FDDF-46E5-884F-D9DFC9BF1CB9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Standards: 8.PS2.3, 8PS2.4, 8.PS2.5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5AB4E5-B4B1-4CA5-BFA1-CF2E9AD73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172" y="80162"/>
            <a:ext cx="11652308" cy="669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130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>
            <a:extLst>
              <a:ext uri="{FF2B5EF4-FFF2-40B4-BE49-F238E27FC236}">
                <a16:creationId xmlns:a16="http://schemas.microsoft.com/office/drawing/2014/main" id="{BD976C13-68E6-4E25-B13E-FC3A2D3F6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" name="Rectangle 9">
            <a:extLst>
              <a:ext uri="{FF2B5EF4-FFF2-40B4-BE49-F238E27FC236}">
                <a16:creationId xmlns:a16="http://schemas.microsoft.com/office/drawing/2014/main" id="{0F97E041-634B-4B3E-8669-42583D956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1">
            <a:extLst>
              <a:ext uri="{FF2B5EF4-FFF2-40B4-BE49-F238E27FC236}">
                <a16:creationId xmlns:a16="http://schemas.microsoft.com/office/drawing/2014/main" id="{69825ADD-F95C-4747-9B41-5DB21C28E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5" cy="5571066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13">
            <a:extLst>
              <a:ext uri="{FF2B5EF4-FFF2-40B4-BE49-F238E27FC236}">
                <a16:creationId xmlns:a16="http://schemas.microsoft.com/office/drawing/2014/main" id="{86791A8E-B2BA-467D-BB87-8CFBFB13A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5" y="809244"/>
            <a:ext cx="10579608" cy="5239512"/>
          </a:xfrm>
          <a:prstGeom prst="rect">
            <a:avLst/>
          </a:prstGeom>
          <a:noFill/>
          <a:ln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E3351D-CE17-4BA2-8532-FA3E9BC5DAE4}"/>
              </a:ext>
            </a:extLst>
          </p:cNvPr>
          <p:cNvSpPr txBox="1"/>
          <p:nvPr/>
        </p:nvSpPr>
        <p:spPr>
          <a:xfrm>
            <a:off x="1286503" y="1285196"/>
            <a:ext cx="9607160" cy="27794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800" spc="-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Exit Ticket:  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800" spc="-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is Newton’s 2nd Law of Motion?</a:t>
            </a:r>
          </a:p>
        </p:txBody>
      </p:sp>
    </p:spTree>
    <p:extLst>
      <p:ext uri="{BB962C8B-B14F-4D97-AF65-F5344CB8AC3E}">
        <p14:creationId xmlns:p14="http://schemas.microsoft.com/office/powerpoint/2010/main" val="966627656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4852ACC1E22440808C402C0C91CAD7" ma:contentTypeVersion="13" ma:contentTypeDescription="Create a new document." ma:contentTypeScope="" ma:versionID="146085fdad1399d202313bb7979fb3dc">
  <xsd:schema xmlns:xsd="http://www.w3.org/2001/XMLSchema" xmlns:xs="http://www.w3.org/2001/XMLSchema" xmlns:p="http://schemas.microsoft.com/office/2006/metadata/properties" xmlns:ns3="c856a6bc-12b5-4d26-a196-d933ad616d3d" xmlns:ns4="23ee004a-44b5-429e-b90a-d874061c14cc" targetNamespace="http://schemas.microsoft.com/office/2006/metadata/properties" ma:root="true" ma:fieldsID="3c6e4c065b3934c3f51ef6f62aa89db9" ns3:_="" ns4:_="">
    <xsd:import namespace="c856a6bc-12b5-4d26-a196-d933ad616d3d"/>
    <xsd:import namespace="23ee004a-44b5-429e-b90a-d874061c14c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6a6bc-12b5-4d26-a196-d933ad616d3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ee004a-44b5-429e-b90a-d874061c14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B7E9CF2-665F-402B-BA24-6F11567DEF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56a6bc-12b5-4d26-a196-d933ad616d3d"/>
    <ds:schemaRef ds:uri="23ee004a-44b5-429e-b90a-d874061c14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F1E1585-F329-44B9-9665-65A4FFF43479}">
  <ds:schemaRefs>
    <ds:schemaRef ds:uri="http://purl.org/dc/dcmitype/"/>
    <ds:schemaRef ds:uri="http://www.w3.org/XML/1998/namespace"/>
    <ds:schemaRef ds:uri="23ee004a-44b5-429e-b90a-d874061c14cc"/>
    <ds:schemaRef ds:uri="http://purl.org/dc/terms/"/>
    <ds:schemaRef ds:uri="http://schemas.microsoft.com/office/2006/documentManagement/types"/>
    <ds:schemaRef ds:uri="c856a6bc-12b5-4d26-a196-d933ad616d3d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B9227F16-DB93-49D6-A571-C7EDC05C5B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10507</TotalTime>
  <Words>162</Words>
  <Application>Microsoft Office PowerPoint</Application>
  <PresentationFormat>Widescreen</PresentationFormat>
  <Paragraphs>37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 Light</vt:lpstr>
      <vt:lpstr>Metropolitan</vt:lpstr>
      <vt:lpstr>Drone delivery system unit Day 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Drone delivery system unit</dc:title>
  <dc:creator>Lisa Meek</dc:creator>
  <cp:lastModifiedBy>Lisa Meek</cp:lastModifiedBy>
  <cp:revision>30</cp:revision>
  <dcterms:created xsi:type="dcterms:W3CDTF">2021-08-13T17:39:37Z</dcterms:created>
  <dcterms:modified xsi:type="dcterms:W3CDTF">2021-08-27T12:24:53Z</dcterms:modified>
</cp:coreProperties>
</file>